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64" r:id="rId4"/>
    <p:sldId id="256" r:id="rId5"/>
    <p:sldId id="259" r:id="rId6"/>
    <p:sldId id="258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60" d="100"/>
          <a:sy n="60" d="100"/>
        </p:scale>
        <p:origin x="91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B5D31-FC18-22D7-D77D-9DA2D2AF8C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38A2C-EF94-0377-0F66-0993CE10F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8DF58-FEAA-5678-BCBA-653B5258A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6336A-189F-74C2-093B-8430CB03C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9814E-19BB-FB3E-57C7-E09AEEA90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17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4AB39-D984-2865-DFE7-00AB4CF87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A9DD2-3CF5-90EC-37F6-E160B1364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91199-63E0-9077-DEA1-28BA5771B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99AD7-A18F-541C-A432-2F13521EB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DF94A-7101-F48A-A5F7-DA1A83F0C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59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EFA611-A154-D0A9-C079-47C6474DD2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5626A5-29FA-90D4-D320-E3F27330AB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1E47E-9175-8E15-A6A9-7BE914F95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79266-E205-AB9C-D342-04B21B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1ECE92-BE2E-3622-F79F-F1C228D83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38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660D-67D2-9E35-1A0F-60D8EA44C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6DB66-B0CF-4D6B-C9EF-124413C28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F18C3-08B8-8DAF-C783-05A7FAED3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0E9BC1-C621-D2A3-4515-4887CCD89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7130C-82F1-A128-E7E1-CE4E00810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DCB21-BEAA-5930-5706-301A45020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09912-718D-D425-75E4-5F86DD9BB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345C7-A6BE-E871-141D-E3145E91F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FDAE1-49BE-4050-7BBE-BF6D9D7E0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08704-A731-35CC-A1BF-EA5140227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76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F287-08FC-51FC-161D-7DB85700A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1D5A-763A-E907-3FED-927216F43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E4BCD-F7AF-22F8-276B-57B8D1AAD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D158D-0E50-FAEE-9369-683137EA9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8ADD5-6C33-599E-399E-6A869379D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DFAD54-D6BF-3C23-76CA-05F7AB3B0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69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6DDB9-69B9-3C84-55D8-47C7E3653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8ADDA-D1FB-B369-70EE-F7068607F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69F837-29CD-6150-8D0D-8610BA76A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1604D6-DAAA-42D8-6A92-3FC7525C2B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46ABE-EC70-4AA8-A73E-B12B81AEB8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F970BD-1670-CAA1-5C2E-6A8F894F3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336B9-E90F-002A-15EB-8ED308F14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6DD857-5E0A-0942-8E27-F5EA23B02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630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4B080-459B-BFE7-67B8-1857ECF85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4BD01A-E7D3-0EF5-87C1-55CE96825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C0A2E2-BEA3-5FEF-4EC4-CE865C561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C4503-81A6-4909-4A55-1137BD99C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736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CCB736-51CC-4F46-6998-A1B3B73A9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56F311-AC63-E4D7-6D99-54F93E31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DC33BE-B0F1-8838-FCEB-5DFF92577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821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14AC2-C3EE-645D-466F-BE9AD2F7C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4386C-FF40-FB07-522C-30151FDAE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9B46E-34F2-64E8-F700-ECF8D6628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AD37AE-864B-9BA4-5504-E52458E44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16D642-22F7-FA29-C715-D71722CB7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45484F-373D-29AB-485C-A69E9D1AF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80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44852-5ABD-7E4E-BDC2-7A01AC31D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316CBF-DF3D-07AF-0737-6EF92A7483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61BC4F-0EAF-D49C-C926-3062832B7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2DC259-FD7B-E064-5F33-5D4E82323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3C4CE-AC32-ADFF-6C9B-957BB2EEF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CDE318-2F66-6DCA-70EC-D8B3BAA7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41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524930-D9DC-9CED-9D3D-46AA3B266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8760E-13A1-7939-6C06-F45EE4C08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C0F42-FF67-DAB0-0D16-B6871F3684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8ACF91-1275-4611-9CC8-1C06FF4B416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B2672-01CE-2EAF-2130-8BBC66082A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E2970-8C3B-91E1-B246-21F7C58E2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610292-64E0-4F31-8784-5A76393F6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25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5142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766BFA-DEBB-A3C1-6280-05B9326B4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4045"/>
            <a:ext cx="12192000" cy="49019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56F59A-7280-3CE1-D1A8-0D40C2066CB5}"/>
              </a:ext>
            </a:extLst>
          </p:cNvPr>
          <p:cNvSpPr txBox="1"/>
          <p:nvPr/>
        </p:nvSpPr>
        <p:spPr>
          <a:xfrm>
            <a:off x="3206394" y="5922335"/>
            <a:ext cx="57792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Student Thesis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https://hannahtrammell8.wordpress.com/</a:t>
            </a:r>
          </a:p>
        </p:txBody>
      </p:sp>
    </p:spTree>
    <p:extLst>
      <p:ext uri="{BB962C8B-B14F-4D97-AF65-F5344CB8AC3E}">
        <p14:creationId xmlns:p14="http://schemas.microsoft.com/office/powerpoint/2010/main" val="3773553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3EA07A-22A7-9B36-8E6F-4CFA5FF9E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169"/>
            <a:ext cx="12192000" cy="6147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145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7D578E-6EF2-2139-CCC6-58E9FDE35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870" y="1011302"/>
            <a:ext cx="9017095" cy="58839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55FB92-3B15-85B9-B50D-52D541E9131E}"/>
              </a:ext>
            </a:extLst>
          </p:cNvPr>
          <p:cNvSpPr txBox="1"/>
          <p:nvPr/>
        </p:nvSpPr>
        <p:spPr>
          <a:xfrm>
            <a:off x="3912781" y="207334"/>
            <a:ext cx="48073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Twine: https://twinery.org/</a:t>
            </a:r>
          </a:p>
        </p:txBody>
      </p:sp>
    </p:spTree>
    <p:extLst>
      <p:ext uri="{BB962C8B-B14F-4D97-AF65-F5344CB8AC3E}">
        <p14:creationId xmlns:p14="http://schemas.microsoft.com/office/powerpoint/2010/main" val="3109913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EEC3F7-5E7D-AA3B-640C-CAEC98553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158" y="0"/>
            <a:ext cx="8903832" cy="55159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2A652D-F783-8B64-E2A7-9C45251E23CD}"/>
              </a:ext>
            </a:extLst>
          </p:cNvPr>
          <p:cNvSpPr txBox="1"/>
          <p:nvPr/>
        </p:nvSpPr>
        <p:spPr>
          <a:xfrm>
            <a:off x="1662703" y="5922335"/>
            <a:ext cx="88665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Student Project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https://hannahtrammell8.wordpress.com/engl-795-twine-project/</a:t>
            </a:r>
          </a:p>
        </p:txBody>
      </p:sp>
    </p:spTree>
    <p:extLst>
      <p:ext uri="{BB962C8B-B14F-4D97-AF65-F5344CB8AC3E}">
        <p14:creationId xmlns:p14="http://schemas.microsoft.com/office/powerpoint/2010/main" val="1617402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FAC742-2716-487D-8950-6AC6AB64C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476" y="1241269"/>
            <a:ext cx="9263048" cy="56167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B661FE-C5D5-C0DA-6435-EEFB163E051E}"/>
              </a:ext>
            </a:extLst>
          </p:cNvPr>
          <p:cNvSpPr txBox="1"/>
          <p:nvPr/>
        </p:nvSpPr>
        <p:spPr>
          <a:xfrm>
            <a:off x="2408274" y="233915"/>
            <a:ext cx="728295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Scratch: https://scratch.mit.edu/educators</a:t>
            </a:r>
          </a:p>
        </p:txBody>
      </p:sp>
    </p:spTree>
    <p:extLst>
      <p:ext uri="{BB962C8B-B14F-4D97-AF65-F5344CB8AC3E}">
        <p14:creationId xmlns:p14="http://schemas.microsoft.com/office/powerpoint/2010/main" val="1614000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E387AD-B510-EFA1-83ED-4BBD1981C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852" y="0"/>
            <a:ext cx="91722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083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79FD11-48C7-6010-52FC-981D6572B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064" y="0"/>
            <a:ext cx="91838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383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86E013-DC32-2925-FDBE-28CC3C65B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539" y="0"/>
            <a:ext cx="91929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24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41</Words>
  <Application>Microsoft Office PowerPoint</Application>
  <PresentationFormat>Widescreen</PresentationFormat>
  <Paragraphs>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Garamond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Havens, Hilary</dc:creator>
  <cp:lastModifiedBy>Havens, Hilary</cp:lastModifiedBy>
  <cp:revision>1</cp:revision>
  <dcterms:created xsi:type="dcterms:W3CDTF">2024-08-21T18:29:19Z</dcterms:created>
  <dcterms:modified xsi:type="dcterms:W3CDTF">2024-08-21T18:45:09Z</dcterms:modified>
</cp:coreProperties>
</file>

<file path=docProps/thumbnail.jpeg>
</file>